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94" r:id="rId5"/>
    <p:sldId id="296" r:id="rId6"/>
    <p:sldId id="638" r:id="rId7"/>
    <p:sldId id="657" r:id="rId8"/>
    <p:sldId id="654" r:id="rId9"/>
    <p:sldId id="741" r:id="rId10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8C6E52-3C6D-4595-A078-51FF9E75F383}" v="12" dt="2022-03-22T00:30:26.761"/>
    <p1510:client id="{ACAEC0E7-D90C-47FB-9ED3-5F268E404168}" v="5" dt="2022-03-22T00:31:45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andro Alves de Souza Braga" userId="S::rm94513@fiap.com.br::b69dd19a-993f-4a54-8635-4ead5c7bb280" providerId="AD" clId="Web-{ACAEC0E7-D90C-47FB-9ED3-5F268E404168}"/>
    <pc:docChg chg="modSld">
      <pc:chgData name="Leandro Alves de Souza Braga" userId="S::rm94513@fiap.com.br::b69dd19a-993f-4a54-8635-4ead5c7bb280" providerId="AD" clId="Web-{ACAEC0E7-D90C-47FB-9ED3-5F268E404168}" dt="2022-03-22T00:31:44.248" v="1" actId="20577"/>
      <pc:docMkLst>
        <pc:docMk/>
      </pc:docMkLst>
      <pc:sldChg chg="modSp">
        <pc:chgData name="Leandro Alves de Souza Braga" userId="S::rm94513@fiap.com.br::b69dd19a-993f-4a54-8635-4ead5c7bb280" providerId="AD" clId="Web-{ACAEC0E7-D90C-47FB-9ED3-5F268E404168}" dt="2022-03-22T00:31:44.248" v="1" actId="20577"/>
        <pc:sldMkLst>
          <pc:docMk/>
          <pc:sldMk cId="1747595081" sldId="296"/>
        </pc:sldMkLst>
        <pc:spChg chg="mod">
          <ac:chgData name="Leandro Alves de Souza Braga" userId="S::rm94513@fiap.com.br::b69dd19a-993f-4a54-8635-4ead5c7bb280" providerId="AD" clId="Web-{ACAEC0E7-D90C-47FB-9ED3-5F268E404168}" dt="2022-03-22T00:31:44.248" v="1" actId="20577"/>
          <ac:spMkLst>
            <pc:docMk/>
            <pc:sldMk cId="1747595081" sldId="296"/>
            <ac:spMk id="5" creationId="{BDD95267-3508-46B4-8AD2-B423925426AB}"/>
          </ac:spMkLst>
        </pc:spChg>
      </pc:sldChg>
    </pc:docChg>
  </pc:docChgLst>
  <pc:docChgLst>
    <pc:chgData name="Raphael Rezende Silveira Junior" userId="S::rm94489@fiap.com.br::ebb123b8-a1f7-41ff-b9b5-69705d75b435" providerId="AD" clId="Web-{808C6E52-3C6D-4595-A078-51FF9E75F383}"/>
    <pc:docChg chg="modSld">
      <pc:chgData name="Raphael Rezende Silveira Junior" userId="S::rm94489@fiap.com.br::ebb123b8-a1f7-41ff-b9b5-69705d75b435" providerId="AD" clId="Web-{808C6E52-3C6D-4595-A078-51FF9E75F383}" dt="2022-03-22T00:30:22.824" v="3" actId="20577"/>
      <pc:docMkLst>
        <pc:docMk/>
      </pc:docMkLst>
      <pc:sldChg chg="modSp">
        <pc:chgData name="Raphael Rezende Silveira Junior" userId="S::rm94489@fiap.com.br::ebb123b8-a1f7-41ff-b9b5-69705d75b435" providerId="AD" clId="Web-{808C6E52-3C6D-4595-A078-51FF9E75F383}" dt="2022-03-22T00:28:50.868" v="1" actId="20577"/>
        <pc:sldMkLst>
          <pc:docMk/>
          <pc:sldMk cId="1747595081" sldId="296"/>
        </pc:sldMkLst>
        <pc:spChg chg="mod">
          <ac:chgData name="Raphael Rezende Silveira Junior" userId="S::rm94489@fiap.com.br::ebb123b8-a1f7-41ff-b9b5-69705d75b435" providerId="AD" clId="Web-{808C6E52-3C6D-4595-A078-51FF9E75F383}" dt="2022-03-22T00:28:50.868" v="1" actId="20577"/>
          <ac:spMkLst>
            <pc:docMk/>
            <pc:sldMk cId="1747595081" sldId="296"/>
            <ac:spMk id="4" creationId="{3256716A-CFCE-4F4F-818D-956DA0AB6460}"/>
          </ac:spMkLst>
        </pc:spChg>
      </pc:sldChg>
      <pc:sldChg chg="modSp">
        <pc:chgData name="Raphael Rezende Silveira Junior" userId="S::rm94489@fiap.com.br::ebb123b8-a1f7-41ff-b9b5-69705d75b435" providerId="AD" clId="Web-{808C6E52-3C6D-4595-A078-51FF9E75F383}" dt="2022-03-22T00:30:22.824" v="3" actId="20577"/>
        <pc:sldMkLst>
          <pc:docMk/>
          <pc:sldMk cId="162570005" sldId="654"/>
        </pc:sldMkLst>
        <pc:spChg chg="mod">
          <ac:chgData name="Raphael Rezende Silveira Junior" userId="S::rm94489@fiap.com.br::ebb123b8-a1f7-41ff-b9b5-69705d75b435" providerId="AD" clId="Web-{808C6E52-3C6D-4595-A078-51FF9E75F383}" dt="2022-03-22T00:30:22.824" v="3" actId="20577"/>
          <ac:spMkLst>
            <pc:docMk/>
            <pc:sldMk cId="162570005" sldId="654"/>
            <ac:spMk id="12" creationId="{18B6FBB4-073C-459E-B548-C7E03358F742}"/>
          </ac:spMkLst>
        </pc:spChg>
      </pc:sldChg>
    </pc:docChg>
  </pc:docChgLst>
</pc:chgInfo>
</file>

<file path=ppt/media/image1.tiff>
</file>

<file path=ppt/media/image10.png>
</file>

<file path=ppt/media/image3.tiff>
</file>

<file path=ppt/media/image4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5E1ED-E65E-440E-8A4B-5F5DC973F797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942CD-4DA8-49D4-9C3A-BA5FFA832728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4017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B547D-EF04-4B09-B3E4-4203FEF0D6E2}" type="datetimeFigureOut">
              <a:rPr lang="pt-BR" smtClean="0"/>
              <a:pPr/>
              <a:t>21/03/2022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F2C3C-F593-4DF7-AED3-7B8843E5218E}" type="slidenum">
              <a:rPr lang="pt-BR" smtClean="0"/>
              <a:pPr/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C381BF-EC66-4811-B06B-457AE2971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923FCF-CB58-4689-A0DF-E3D5E82B0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D7B5171-9DF8-480A-8F87-CF40B0B36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3953E770-6BEC-4CA0-BE9D-03ADF63E5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039" y="3081534"/>
            <a:ext cx="5783223" cy="68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80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553660-9F62-471C-8F4E-25086D846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811"/>
            <a:ext cx="9144000" cy="6858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Picture 6" descr="FIAP-NOVO-2014.png">
            <a:extLst>
              <a:ext uri="{FF2B5EF4-FFF2-40B4-BE49-F238E27FC236}">
                <a16:creationId xmlns:a16="http://schemas.microsoft.com/office/drawing/2014/main" id="{49FC644A-EAE5-4445-A67C-3DD86B7862F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626" y="274638"/>
            <a:ext cx="1698173" cy="457199"/>
          </a:xfrm>
          <a:prstGeom prst="rect">
            <a:avLst/>
          </a:prstGeom>
        </p:spPr>
      </p:pic>
      <p:sp>
        <p:nvSpPr>
          <p:cNvPr id="4" name="TextBox 15">
            <a:extLst>
              <a:ext uri="{FF2B5EF4-FFF2-40B4-BE49-F238E27FC236}">
                <a16:creationId xmlns:a16="http://schemas.microsoft.com/office/drawing/2014/main" id="{3256716A-CFCE-4F4F-818D-956DA0AB6460}"/>
              </a:ext>
            </a:extLst>
          </p:cNvPr>
          <p:cNvSpPr txBox="1"/>
          <p:nvPr/>
        </p:nvSpPr>
        <p:spPr>
          <a:xfrm>
            <a:off x="395535" y="1298143"/>
            <a:ext cx="8611305" cy="9787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rgbClr val="FFFFFF"/>
                </a:solidFill>
                <a:latin typeface="Gotham-Bold"/>
                <a:cs typeface="Gotham-Bold"/>
              </a:rPr>
              <a:t>ANÁLISE E DESENVOLVIMENTO DE SISTEMAS</a:t>
            </a:r>
          </a:p>
          <a:p>
            <a:pPr>
              <a:lnSpc>
                <a:spcPct val="90000"/>
              </a:lnSpc>
            </a:pPr>
            <a:r>
              <a:rPr lang="en-US" sz="2400">
                <a:solidFill>
                  <a:srgbClr val="FFFFFF"/>
                </a:solidFill>
                <a:latin typeface="Gotham-Bold"/>
                <a:cs typeface="Gotham-Bold"/>
              </a:rPr>
              <a:t>             FULL STACK, APPS &amp; ARTIFICIAL INTELLIGENCE</a:t>
            </a:r>
            <a:r>
              <a:rPr lang="en-US" sz="3200">
                <a:solidFill>
                  <a:srgbClr val="FFFFFF"/>
                </a:solidFill>
                <a:latin typeface="Gotham-Bold"/>
                <a:cs typeface="Gotham-Bold"/>
              </a:rPr>
              <a:t>  </a:t>
            </a:r>
          </a:p>
        </p:txBody>
      </p:sp>
      <p:sp>
        <p:nvSpPr>
          <p:cNvPr id="5" name="TextBox 20">
            <a:extLst>
              <a:ext uri="{FF2B5EF4-FFF2-40B4-BE49-F238E27FC236}">
                <a16:creationId xmlns:a16="http://schemas.microsoft.com/office/drawing/2014/main" id="{BDD95267-3508-46B4-8AD2-B423925426AB}"/>
              </a:ext>
            </a:extLst>
          </p:cNvPr>
          <p:cNvSpPr txBox="1"/>
          <p:nvPr/>
        </p:nvSpPr>
        <p:spPr>
          <a:xfrm>
            <a:off x="1731116" y="2983274"/>
            <a:ext cx="5290444" cy="10341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en-US" sz="2200" err="1">
                <a:solidFill>
                  <a:srgbClr val="FFFFFF"/>
                </a:solidFill>
                <a:latin typeface="Gotham-Book"/>
                <a:cs typeface="Gotham-Book"/>
              </a:rPr>
              <a:t>Disciplina</a:t>
            </a:r>
            <a:r>
              <a:rPr lang="en-US" sz="2200">
                <a:solidFill>
                  <a:srgbClr val="FFFFFF"/>
                </a:solidFill>
                <a:latin typeface="Gotham-Book"/>
                <a:cs typeface="Gotham-Book"/>
              </a:rPr>
              <a:t>: SOFTWARE DESIGN &amp; TX</a:t>
            </a:r>
          </a:p>
          <a:p>
            <a:pPr>
              <a:lnSpc>
                <a:spcPct val="90000"/>
              </a:lnSpc>
            </a:pPr>
            <a:endParaRPr lang="en-US" sz="2200">
              <a:solidFill>
                <a:srgbClr val="FFFFFF"/>
              </a:solidFill>
              <a:latin typeface="Gotham-Book"/>
              <a:cs typeface="Gotham-Book"/>
            </a:endParaRPr>
          </a:p>
          <a:p>
            <a:pPr>
              <a:lnSpc>
                <a:spcPct val="90000"/>
              </a:lnSpc>
            </a:pPr>
            <a:r>
              <a:rPr lang="en-US" sz="2200">
                <a:solidFill>
                  <a:srgbClr val="FFFFFF"/>
                </a:solidFill>
                <a:latin typeface="Gotham-Book"/>
                <a:cs typeface="Gotham-Book"/>
              </a:rPr>
              <a:t>	</a:t>
            </a:r>
            <a:r>
              <a:rPr lang="en-US" sz="2400" b="1">
                <a:solidFill>
                  <a:schemeClr val="bg1"/>
                </a:solidFill>
              </a:rPr>
              <a:t>1º - Checkpoint </a:t>
            </a:r>
            <a:endParaRPr lang="en-US" sz="2200">
              <a:solidFill>
                <a:srgbClr val="FFFFFF"/>
              </a:solidFill>
              <a:latin typeface="Gotham-Book"/>
              <a:cs typeface="Gotham-Book"/>
            </a:endParaRPr>
          </a:p>
        </p:txBody>
      </p:sp>
      <p:sp>
        <p:nvSpPr>
          <p:cNvPr id="6" name="TextBox 21">
            <a:extLst>
              <a:ext uri="{FF2B5EF4-FFF2-40B4-BE49-F238E27FC236}">
                <a16:creationId xmlns:a16="http://schemas.microsoft.com/office/drawing/2014/main" id="{448C1764-7D40-4EE8-9D3F-2A6EB3FD69C3}"/>
              </a:ext>
            </a:extLst>
          </p:cNvPr>
          <p:cNvSpPr txBox="1"/>
          <p:nvPr/>
        </p:nvSpPr>
        <p:spPr>
          <a:xfrm>
            <a:off x="903264" y="4526786"/>
            <a:ext cx="4508455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  <a:latin typeface="Gotham-Bold"/>
                <a:cs typeface="Gotham-Bold"/>
              </a:rPr>
              <a:t>PROF. JUNIOR F. DE AMARAL</a:t>
            </a:r>
          </a:p>
          <a:p>
            <a:pPr>
              <a:lnSpc>
                <a:spcPct val="90000"/>
              </a:lnSpc>
            </a:pPr>
            <a:endParaRPr lang="en-US">
              <a:solidFill>
                <a:srgbClr val="FFFFFF"/>
              </a:solidFill>
              <a:latin typeface="Gotham-Bold"/>
              <a:cs typeface="Gotham-Bold"/>
            </a:endParaRPr>
          </a:p>
          <a:p>
            <a:pPr>
              <a:lnSpc>
                <a:spcPct val="90000"/>
              </a:lnSpc>
            </a:pPr>
            <a:r>
              <a:rPr lang="pt-BR" err="1">
                <a:solidFill>
                  <a:srgbClr val="FFFFFF"/>
                </a:solidFill>
                <a:latin typeface="Gotham-Bold"/>
              </a:rPr>
              <a:t>E-mail:profjunior.amaral@fiap.com.br</a:t>
            </a:r>
            <a:endParaRPr lang="en-US">
              <a:solidFill>
                <a:srgbClr val="FFFFFF"/>
              </a:solidFill>
              <a:latin typeface="Gotham-Bold"/>
            </a:endParaRPr>
          </a:p>
        </p:txBody>
      </p:sp>
      <p:sp>
        <p:nvSpPr>
          <p:cNvPr id="7" name="Rectangle 22">
            <a:extLst>
              <a:ext uri="{FF2B5EF4-FFF2-40B4-BE49-F238E27FC236}">
                <a16:creationId xmlns:a16="http://schemas.microsoft.com/office/drawing/2014/main" id="{FC351F8F-5CED-4434-9801-046ADDCA010C}"/>
              </a:ext>
            </a:extLst>
          </p:cNvPr>
          <p:cNvSpPr/>
          <p:nvPr/>
        </p:nvSpPr>
        <p:spPr>
          <a:xfrm flipH="1">
            <a:off x="349816" y="1268760"/>
            <a:ext cx="45719" cy="1008112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14">
            <a:extLst>
              <a:ext uri="{FF2B5EF4-FFF2-40B4-BE49-F238E27FC236}">
                <a16:creationId xmlns:a16="http://schemas.microsoft.com/office/drawing/2014/main" id="{E66C4936-9EA0-49C5-BFA8-3D09DDB59B66}"/>
              </a:ext>
            </a:extLst>
          </p:cNvPr>
          <p:cNvSpPr txBox="1"/>
          <p:nvPr/>
        </p:nvSpPr>
        <p:spPr>
          <a:xfrm>
            <a:off x="632919" y="6295596"/>
            <a:ext cx="3617077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err="1">
                <a:solidFill>
                  <a:schemeClr val="bg1"/>
                </a:solidFill>
                <a:latin typeface="Gotham-Bold"/>
                <a:cs typeface="Gotham-Bold"/>
              </a:rPr>
              <a:t>Versão</a:t>
            </a:r>
            <a:r>
              <a:rPr lang="en-US" sz="1400">
                <a:solidFill>
                  <a:schemeClr val="bg1"/>
                </a:solidFill>
                <a:latin typeface="Gotham-Bold"/>
                <a:cs typeface="Gotham-Bold"/>
              </a:rPr>
              <a:t> 1 – 2022</a:t>
            </a:r>
          </a:p>
        </p:txBody>
      </p:sp>
    </p:spTree>
    <p:extLst>
      <p:ext uri="{BB962C8B-B14F-4D97-AF65-F5344CB8AC3E}">
        <p14:creationId xmlns:p14="http://schemas.microsoft.com/office/powerpoint/2010/main" val="1747595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10" name="Rectangle 13"/>
          <p:cNvSpPr/>
          <p:nvPr/>
        </p:nvSpPr>
        <p:spPr>
          <a:xfrm>
            <a:off x="8354334" y="6165304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13" name="CaixaDeTexto 1">
            <a:extLst>
              <a:ext uri="{FF2B5EF4-FFF2-40B4-BE49-F238E27FC236}">
                <a16:creationId xmlns:a16="http://schemas.microsoft.com/office/drawing/2014/main" id="{ECEA43FA-B445-41E3-9250-48C21B17FB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2647" y="2276872"/>
            <a:ext cx="3811457" cy="738664"/>
          </a:xfrm>
          <a:prstGeom prst="rect">
            <a:avLst/>
          </a:prstGeom>
          <a:solidFill>
            <a:schemeClr val="tx1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pt-BR" altLang="pt-BR" sz="4200" b="1">
                <a:solidFill>
                  <a:srgbClr val="FFFF00"/>
                </a:solidFill>
              </a:rPr>
              <a:t>CHECKPOINT</a:t>
            </a:r>
          </a:p>
        </p:txBody>
      </p:sp>
      <p:sp>
        <p:nvSpPr>
          <p:cNvPr id="14" name="CaixaDeTexto 1">
            <a:extLst>
              <a:ext uri="{FF2B5EF4-FFF2-40B4-BE49-F238E27FC236}">
                <a16:creationId xmlns:a16="http://schemas.microsoft.com/office/drawing/2014/main" id="{86B611AC-3BE0-457F-8725-48A5DC9E0E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2959" y="3149099"/>
            <a:ext cx="5163337" cy="738664"/>
          </a:xfrm>
          <a:prstGeom prst="rect">
            <a:avLst/>
          </a:prstGeom>
          <a:solidFill>
            <a:srgbClr val="FFFF00"/>
          </a:solidFill>
          <a:ln w="25400">
            <a:solidFill>
              <a:srgbClr val="FFFF00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pt-BR" altLang="pt-BR" sz="4200" b="1"/>
              <a:t>EM GRUPO E</a:t>
            </a:r>
          </a:p>
        </p:txBody>
      </p:sp>
      <p:sp>
        <p:nvSpPr>
          <p:cNvPr id="8" name="CaixaDeTexto 1">
            <a:extLst>
              <a:ext uri="{FF2B5EF4-FFF2-40B4-BE49-F238E27FC236}">
                <a16:creationId xmlns:a16="http://schemas.microsoft.com/office/drawing/2014/main" id="{75C62536-5FDB-45D8-8D74-4A721A8920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9792" y="4005064"/>
            <a:ext cx="3811457" cy="738664"/>
          </a:xfrm>
          <a:prstGeom prst="rect">
            <a:avLst/>
          </a:prstGeom>
          <a:solidFill>
            <a:schemeClr val="tx1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pt-BR" altLang="pt-BR" sz="4200" b="1">
                <a:solidFill>
                  <a:srgbClr val="FFFF00"/>
                </a:solidFill>
              </a:rPr>
              <a:t>100% </a:t>
            </a:r>
            <a:r>
              <a:rPr lang="pt-BR" altLang="pt-BR" sz="4200" b="1" err="1">
                <a:solidFill>
                  <a:srgbClr val="FFFF00"/>
                </a:solidFill>
              </a:rPr>
              <a:t>HandsOn</a:t>
            </a:r>
            <a:endParaRPr lang="pt-BR" altLang="pt-BR" sz="4200" b="1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093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10" name="Rectangle 13"/>
          <p:cNvSpPr/>
          <p:nvPr/>
        </p:nvSpPr>
        <p:spPr>
          <a:xfrm>
            <a:off x="8354334" y="6165304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483768" y="6370397"/>
            <a:ext cx="4599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/>
              <a:t>Estamos passando por um período diferente, mas utilizando </a:t>
            </a:r>
          </a:p>
          <a:p>
            <a:pPr algn="ctr"/>
            <a:r>
              <a:rPr lang="pt-BR" sz="1400"/>
              <a:t>a inteligência, será apenas mais uma vitória.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FF2A7FEF-3BB0-4163-92A0-2A6DF2298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28913" y="1982688"/>
            <a:ext cx="3686175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3">
            <a:extLst>
              <a:ext uri="{FF2B5EF4-FFF2-40B4-BE49-F238E27FC236}">
                <a16:creationId xmlns:a16="http://schemas.microsoft.com/office/drawing/2014/main" id="{55BDCED9-4829-4F08-AFD6-B2A40387F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15075" y="836712"/>
            <a:ext cx="2828925" cy="3514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901120A8-5DCB-4CD3-AFAE-238C6A120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894" y="836712"/>
            <a:ext cx="2816914" cy="345638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68897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10" name="Rectangle 13"/>
          <p:cNvSpPr/>
          <p:nvPr/>
        </p:nvSpPr>
        <p:spPr>
          <a:xfrm>
            <a:off x="8354334" y="6165304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8B6FBB4-073C-459E-B548-C7E03358F742}"/>
              </a:ext>
            </a:extLst>
          </p:cNvPr>
          <p:cNvSpPr/>
          <p:nvPr/>
        </p:nvSpPr>
        <p:spPr>
          <a:xfrm>
            <a:off x="27813" y="844606"/>
            <a:ext cx="9144000" cy="507831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90000"/>
              </a:lnSpc>
            </a:pPr>
            <a:r>
              <a:rPr lang="pt-BR" altLang="pt-BR"/>
              <a:t>Conforme o que já foi ensinado até o momento e o que o professor irá ensinar até a próxima aula com relação a gestão de projetos ágeis com Scrum, além do exemplo prático que o professor mostrou e ainda irá mostrar mais em aula, fazer o exercício abaixo para a segunda aula após o término das aulas do Scrum:</a:t>
            </a:r>
          </a:p>
          <a:p>
            <a:pPr algn="just">
              <a:lnSpc>
                <a:spcPct val="90000"/>
              </a:lnSpc>
            </a:pPr>
            <a:endParaRPr lang="pt-BR" altLang="pt-BR"/>
          </a:p>
          <a:p>
            <a:pPr algn="just">
              <a:lnSpc>
                <a:spcPct val="90000"/>
              </a:lnSpc>
            </a:pPr>
            <a:r>
              <a:rPr lang="pt-BR" altLang="pt-BR"/>
              <a:t>1 – Criar um projeto que pode não ser real ou até mesmo real que algum integrante do grupo participa na empresa que trabalha</a:t>
            </a:r>
          </a:p>
          <a:p>
            <a:pPr algn="just">
              <a:lnSpc>
                <a:spcPct val="90000"/>
              </a:lnSpc>
            </a:pPr>
            <a:endParaRPr lang="pt-BR" altLang="pt-BR"/>
          </a:p>
          <a:p>
            <a:pPr algn="just">
              <a:lnSpc>
                <a:spcPct val="90000"/>
              </a:lnSpc>
            </a:pPr>
            <a:r>
              <a:rPr lang="pt-BR" altLang="pt-BR"/>
              <a:t>3 – Criar no mínimo uma e no máximo quatro folhas da história do projeto para que todos da sala recebam uma cópia no dia da apresentação e assim o professor conseguirá avaliar (esse documento o grupo irá postar na entrega para o professor)</a:t>
            </a:r>
          </a:p>
          <a:p>
            <a:pPr algn="just">
              <a:lnSpc>
                <a:spcPct val="90000"/>
              </a:lnSpc>
            </a:pPr>
            <a:endParaRPr lang="pt-BR" altLang="pt-BR"/>
          </a:p>
          <a:p>
            <a:pPr algn="just">
              <a:lnSpc>
                <a:spcPct val="90000"/>
              </a:lnSpc>
            </a:pPr>
            <a:r>
              <a:rPr lang="pt-BR" altLang="pt-BR"/>
              <a:t>4 – Criar o backlog de tarefas</a:t>
            </a:r>
          </a:p>
          <a:p>
            <a:pPr algn="just">
              <a:lnSpc>
                <a:spcPct val="90000"/>
              </a:lnSpc>
            </a:pPr>
            <a:endParaRPr lang="pt-BR" altLang="pt-BR"/>
          </a:p>
          <a:p>
            <a:pPr algn="just">
              <a:lnSpc>
                <a:spcPct val="90000"/>
              </a:lnSpc>
            </a:pPr>
            <a:r>
              <a:rPr lang="pt-BR" altLang="pt-BR"/>
              <a:t>5 – Criar o “teatro” simulando uma </a:t>
            </a:r>
            <a:r>
              <a:rPr lang="pt-BR" altLang="pt-BR" err="1"/>
              <a:t>daily</a:t>
            </a:r>
            <a:r>
              <a:rPr lang="pt-BR" altLang="pt-BR"/>
              <a:t>, respeitando as regras e até mesmo o tempo da </a:t>
            </a:r>
            <a:r>
              <a:rPr lang="pt-BR" altLang="pt-BR" err="1"/>
              <a:t>daily</a:t>
            </a:r>
            <a:r>
              <a:rPr lang="pt-BR" altLang="pt-BR"/>
              <a:t>.</a:t>
            </a:r>
          </a:p>
          <a:p>
            <a:pPr algn="just">
              <a:lnSpc>
                <a:spcPct val="90000"/>
              </a:lnSpc>
            </a:pPr>
            <a:endParaRPr lang="pt-BR" altLang="pt-BR"/>
          </a:p>
          <a:p>
            <a:pPr algn="just">
              <a:lnSpc>
                <a:spcPct val="90000"/>
              </a:lnSpc>
            </a:pPr>
            <a:r>
              <a:rPr lang="pt-BR" altLang="pt-BR"/>
              <a:t>Esse será o primeiro exercício do primeiro checkpoint e vale 3 dos 10 pontos, ou seja, se fizer corretamente e conseguir os três pontos já começará com o primeiro exercício com nota máxima, caso por exemplo não faça esse exercício, irá fazer o primeiro checkpoint podendo alcançar no máximo a nota 7.</a:t>
            </a:r>
            <a:endParaRPr lang="pt-BR" altLang="pt-BR"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7A5F47A-91ED-4C01-98E4-5072A89DE705}"/>
              </a:ext>
            </a:extLst>
          </p:cNvPr>
          <p:cNvSpPr txBox="1"/>
          <p:nvPr/>
        </p:nvSpPr>
        <p:spPr>
          <a:xfrm>
            <a:off x="0" y="0"/>
            <a:ext cx="209538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pt-BR" sz="2200" b="1"/>
              <a:t>Exercício prático</a:t>
            </a:r>
            <a:endParaRPr lang="pt-BR" sz="2200"/>
          </a:p>
        </p:txBody>
      </p:sp>
    </p:spTree>
    <p:extLst>
      <p:ext uri="{BB962C8B-B14F-4D97-AF65-F5344CB8AC3E}">
        <p14:creationId xmlns:p14="http://schemas.microsoft.com/office/powerpoint/2010/main" val="162570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47124" y="687383"/>
            <a:ext cx="736375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2800"/>
              <a:t>Dúvidas...</a:t>
            </a:r>
            <a:endParaRPr lang="en-US" sz="2800">
              <a:solidFill>
                <a:srgbClr val="303030"/>
              </a:solidFill>
              <a:latin typeface="Gotham-Book"/>
              <a:cs typeface="Gotham-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65379" y="78231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6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grpSp>
        <p:nvGrpSpPr>
          <p:cNvPr id="13" name="Grupo 12"/>
          <p:cNvGrpSpPr/>
          <p:nvPr/>
        </p:nvGrpSpPr>
        <p:grpSpPr>
          <a:xfrm>
            <a:off x="2627784" y="1340768"/>
            <a:ext cx="3533378" cy="4711171"/>
            <a:chOff x="2627784" y="1340768"/>
            <a:chExt cx="3533378" cy="4711171"/>
          </a:xfrm>
        </p:grpSpPr>
        <p:pic>
          <p:nvPicPr>
            <p:cNvPr id="10" name="Imagem 9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7784" y="1340768"/>
              <a:ext cx="3533378" cy="4711171"/>
            </a:xfrm>
            <a:prstGeom prst="rect">
              <a:avLst/>
            </a:prstGeom>
          </p:spPr>
        </p:pic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675888" y="2969787"/>
              <a:ext cx="713994" cy="6629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8116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6DEC1D1D21D4E48B520C5C8F616BA48" ma:contentTypeVersion="10" ma:contentTypeDescription="Crie um novo documento." ma:contentTypeScope="" ma:versionID="047a30860d812239033a0cfca23b73d6">
  <xsd:schema xmlns:xsd="http://www.w3.org/2001/XMLSchema" xmlns:xs="http://www.w3.org/2001/XMLSchema" xmlns:p="http://schemas.microsoft.com/office/2006/metadata/properties" xmlns:ns2="3dea72bf-9f1a-4354-b2ec-8ee825069b8f" xmlns:ns3="edf2e5cb-7110-439b-886f-65e18b4e3d15" targetNamespace="http://schemas.microsoft.com/office/2006/metadata/properties" ma:root="true" ma:fieldsID="50b8e1a7945f8df516d67e077a5a203a" ns2:_="" ns3:_="">
    <xsd:import namespace="3dea72bf-9f1a-4354-b2ec-8ee825069b8f"/>
    <xsd:import namespace="edf2e5cb-7110-439b-886f-65e18b4e3d1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ea72bf-9f1a-4354-b2ec-8ee825069b8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f2e5cb-7110-439b-886f-65e18b4e3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0A4A5D-6C7F-4B1B-B3F2-1C57492E2E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457147-4AFC-4CC0-8316-D9356923F87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33BD97F-7024-4E26-A7A3-DC57B2176B26}">
  <ds:schemaRefs>
    <ds:schemaRef ds:uri="3dea72bf-9f1a-4354-b2ec-8ee825069b8f"/>
    <ds:schemaRef ds:uri="edf2e5cb-7110-439b-886f-65e18b4e3d1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Paula</dc:creator>
  <cp:revision>1</cp:revision>
  <dcterms:created xsi:type="dcterms:W3CDTF">2018-08-18T04:32:45Z</dcterms:created>
  <dcterms:modified xsi:type="dcterms:W3CDTF">2022-03-22T00:31:46Z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da0a2f-b917-4d51-b0d0-d418a10c8b23_Enabled">
    <vt:lpwstr>True</vt:lpwstr>
  </property>
  <property fmtid="{D5CDD505-2E9C-101B-9397-08002B2CF9AE}" pid="3" name="MSIP_Label_1ada0a2f-b917-4d51-b0d0-d418a10c8b23_SiteId">
    <vt:lpwstr>12a3af23-a769-4654-847f-958f3d479f4a</vt:lpwstr>
  </property>
  <property fmtid="{D5CDD505-2E9C-101B-9397-08002B2CF9AE}" pid="4" name="MSIP_Label_1ada0a2f-b917-4d51-b0d0-d418a10c8b23_Owner">
    <vt:lpwstr>Rafael.Ronqui@BR.nestle.com</vt:lpwstr>
  </property>
  <property fmtid="{D5CDD505-2E9C-101B-9397-08002B2CF9AE}" pid="5" name="MSIP_Label_1ada0a2f-b917-4d51-b0d0-d418a10c8b23_SetDate">
    <vt:lpwstr>2019-02-19T12:24:28.6978643Z</vt:lpwstr>
  </property>
  <property fmtid="{D5CDD505-2E9C-101B-9397-08002B2CF9AE}" pid="6" name="MSIP_Label_1ada0a2f-b917-4d51-b0d0-d418a10c8b23_Name">
    <vt:lpwstr>General Use</vt:lpwstr>
  </property>
  <property fmtid="{D5CDD505-2E9C-101B-9397-08002B2CF9AE}" pid="7" name="MSIP_Label_1ada0a2f-b917-4d51-b0d0-d418a10c8b23_Application">
    <vt:lpwstr>Microsoft Azure Information Protection</vt:lpwstr>
  </property>
  <property fmtid="{D5CDD505-2E9C-101B-9397-08002B2CF9AE}" pid="8" name="MSIP_Label_1ada0a2f-b917-4d51-b0d0-d418a10c8b23_Extended_MSFT_Method">
    <vt:lpwstr>Automatic</vt:lpwstr>
  </property>
  <property fmtid="{D5CDD505-2E9C-101B-9397-08002B2CF9AE}" pid="9" name="Sensitivity">
    <vt:lpwstr>General Use</vt:lpwstr>
  </property>
  <property fmtid="{D5CDD505-2E9C-101B-9397-08002B2CF9AE}" pid="10" name="ContentTypeId">
    <vt:lpwstr>0x01010036DEC1D1D21D4E48B520C5C8F616BA48</vt:lpwstr>
  </property>
</Properties>
</file>

<file path=docProps/thumbnail.jpeg>
</file>